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11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3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Bowl with salmon cakes, salad and houmo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7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News for the Next Generation v2.001.jpeg" descr="News for the Next Generation v2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News for the Next Generation v2.011.png" descr="News for the Next Generation v2.0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News for the Next Generation v2.012.jpeg" descr="News for the Next Generation v2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News for the Next Generation v2.013.png" descr="News for the Next Generation v2.0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News for the Next Generation v2.014.jpeg" descr="News for the Next Generation v2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News for the Next Generation v2.015.jpeg" descr="News for the Next Generation v2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News for the Next Generation v2.016.png" descr="News for the Next Generation v2.0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News for the Next Generation v2.017.png" descr="News for the Next Generation v2.0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News for the Next Generation v2.018.png" descr="News for the Next Generation v2.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News for the Next Generation v2.019.jpeg" descr="News for the Next Generation v2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News for the Next Generation v2.020.jpeg" descr="News for the Next Generation v2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News for the Next Generation v2.002.jpeg" descr="News for the Next Generation v2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News for the Next Generation v2.021.png" descr="News for the Next Generation v2.0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News for the Next Generation v2.022.png" descr="News for the Next Generation v2.0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News for the Next Generation v2.023.jpeg" descr="News for the Next Generation v2.02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News for the Next Generation v2.024.jpeg" descr="News for the Next Generation v2.02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News for the Next Generation v2.025.png" descr="News for the Next Generation v2.0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News for the Next Generation v2.026.png" descr="News for the Next Generation v2.0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News for the Next Generation v2.027.jpeg" descr="News for the Next Generation v2.02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News for the Next Generation v2.028.png" descr="News for the Next Generation v2.02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News for the Next Generation v2.029.png" descr="News for the Next Generation v2.0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News for the Next Generation v2.030.jpeg" descr="News for the Next Generation v2.03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News for the Next Generation v2.003.png" descr="News for the Next Generation v2.0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News for the Next Generation v2.003.png" descr="News for the Next Generation v2.0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News for the Next Generation v2.031.png" descr="News for the Next Generation v2.03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News for the Next Generation v2.032.png" descr="News for the Next Generation v2.03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News for the Next Generation v2.004.jpeg" descr="News for the Next Generation v2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News for the Next Generation v2.005.jpeg" descr="News for the Next Generation v2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News for the Next Generation v2.006.jpeg" descr="News for the Next Generation v2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News for the Next Generation v2.008.png" descr="News for the Next Generation v2.00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News for the Next Generation v2.009.jpeg" descr="News for the Next Generation v2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News for the Next Generation v2.010.jpeg" descr="News for the Next Generation v2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